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8288000" cy="10287000"/>
  <p:notesSz cx="6858000" cy="9144000"/>
  <p:embeddedFontLst>
    <p:embeddedFont>
      <p:font typeface="Alice" pitchFamily="2" charset="0"/>
      <p:regular r:id="rId76"/>
    </p:embeddedFont>
    <p:embeddedFont>
      <p:font typeface="Alice Bold" pitchFamily="2" charset="0"/>
      <p:regular r:id="rId77"/>
    </p:embeddedFont>
    <p:embeddedFont>
      <p:font typeface="Alice Bold Italics" pitchFamily="2" charset="0"/>
      <p:regular r:id="rId78"/>
    </p:embeddedFont>
    <p:embeddedFont>
      <p:font typeface="Alice Italics" pitchFamily="2" charset="0"/>
      <p:regular r:id="rId79"/>
    </p:embeddedFont>
    <p:embeddedFont>
      <p:font typeface="Arimo" panose="020B0604020202020204" pitchFamily="34" charset="0"/>
      <p:regular r:id="rId80"/>
    </p:embeddedFont>
    <p:embeddedFont>
      <p:font typeface="Arimo Bold" panose="020B0704020202020204" pitchFamily="34" charset="0"/>
      <p:regular r:id="rId81"/>
    </p:embeddedFont>
    <p:embeddedFont>
      <p:font typeface="Arimo Bold Italics" panose="020B0704020202090204" pitchFamily="34" charset="0"/>
      <p:regular r:id="rId82"/>
    </p:embeddedFont>
    <p:embeddedFont>
      <p:font typeface="Arimo Italics" panose="020B0604020202090204" pitchFamily="34" charset="0"/>
      <p:regular r:id="rId83"/>
    </p:embeddedFont>
    <p:embeddedFont>
      <p:font typeface="Moontime" pitchFamily="2" charset="0"/>
      <p:regular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font" Target="fonts/font1.fntdata" /><Relationship Id="rId84" Type="http://schemas.openxmlformats.org/officeDocument/2006/relationships/font" Target="fonts/font9.fntdata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font" Target="fonts/font4.fntdata" /><Relationship Id="rId87" Type="http://schemas.openxmlformats.org/officeDocument/2006/relationships/theme" Target="theme/theme1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font" Target="fonts/font7.fntdata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font" Target="fonts/font2.fntdata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font" Target="fonts/font5.fntdata" /><Relationship Id="rId85" Type="http://schemas.openxmlformats.org/officeDocument/2006/relationships/presProps" Target="presProps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font" Target="fonts/font8.fntdata" /><Relationship Id="rId88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font" Target="fonts/font3.fntdata" /><Relationship Id="rId81" Type="http://schemas.openxmlformats.org/officeDocument/2006/relationships/font" Target="fonts/font6.fntdata" /><Relationship Id="rId86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5" Type="http://schemas.openxmlformats.org/officeDocument/2006/relationships/image" Target="../media/image4.png" /><Relationship Id="rId4" Type="http://schemas.openxmlformats.org/officeDocument/2006/relationships/image" Target="../media/image3.sv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1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2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3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4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5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6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7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8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9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0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9.svg" /><Relationship Id="rId4" Type="http://schemas.openxmlformats.org/officeDocument/2006/relationships/image" Target="../media/image8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1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2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3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4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5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6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8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9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0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1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6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2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3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4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9.svg" /><Relationship Id="rId4" Type="http://schemas.openxmlformats.org/officeDocument/2006/relationships/image" Target="../media/image8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5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6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7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8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9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0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1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2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3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4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5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6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7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8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6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9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0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1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2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3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4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5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6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7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8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9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0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1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2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3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4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5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6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7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8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8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9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0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1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2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3.png" /><Relationship Id="rId5" Type="http://schemas.openxmlformats.org/officeDocument/2006/relationships/image" Target="../media/image5.svg" /><Relationship Id="rId4" Type="http://schemas.openxmlformats.org/officeDocument/2006/relationships/image" Target="../media/image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0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1255" y="-2017079"/>
            <a:ext cx="13902753" cy="13381400"/>
          </a:xfrm>
          <a:custGeom>
            <a:avLst/>
            <a:gdLst/>
            <a:ahLst/>
            <a:cxnLst/>
            <a:rect l="l" t="t" r="r" b="b"/>
            <a:pathLst>
              <a:path w="13902753" h="13381400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53293" y="4170113"/>
            <a:ext cx="12581415" cy="228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6"/>
              </a:lnSpc>
            </a:pPr>
            <a:r>
              <a:rPr lang="en-US" sz="10162">
                <a:solidFill>
                  <a:srgbClr val="22423D"/>
                </a:solidFill>
                <a:latin typeface="Alice"/>
              </a:rPr>
              <a:t>GIAO DIỆN WEBSITE BÁN HOA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86092" y="7078268"/>
            <a:ext cx="9506527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747">
                <a:solidFill>
                  <a:srgbClr val="22423D"/>
                </a:solidFill>
                <a:latin typeface="Alice"/>
              </a:rPr>
              <a:t>Lớp: IS220.O11.HTCL</a:t>
            </a:r>
          </a:p>
          <a:p>
            <a:pPr algn="ctr">
              <a:lnSpc>
                <a:spcPts val="6299"/>
              </a:lnSpc>
            </a:pPr>
            <a:r>
              <a:rPr lang="en-US" sz="4500" spc="747">
                <a:solidFill>
                  <a:srgbClr val="22423D"/>
                </a:solidFill>
                <a:latin typeface="Alice"/>
              </a:rPr>
              <a:t>Nhóm: The Powerpuff Girls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144370"/>
            <a:ext cx="18214881" cy="9091980"/>
          </a:xfrm>
          <a:custGeom>
            <a:avLst/>
            <a:gdLst/>
            <a:ahLst/>
            <a:cxnLst/>
            <a:rect l="l" t="t" r="r" b="b"/>
            <a:pathLst>
              <a:path w="18214881" h="9091980">
                <a:moveTo>
                  <a:pt x="0" y="0"/>
                </a:moveTo>
                <a:lnTo>
                  <a:pt x="18214881" y="0"/>
                </a:lnTo>
                <a:lnTo>
                  <a:pt x="18214881" y="9091980"/>
                </a:lnTo>
                <a:lnTo>
                  <a:pt x="0" y="9091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928" r="-4659" b="-701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3834" y="319505"/>
            <a:ext cx="96203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 - Sản phẩm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238796"/>
            <a:ext cx="18283250" cy="9048204"/>
          </a:xfrm>
          <a:custGeom>
            <a:avLst/>
            <a:gdLst/>
            <a:ahLst/>
            <a:cxnLst/>
            <a:rect l="l" t="t" r="r" b="b"/>
            <a:pathLst>
              <a:path w="18283250" h="9048204">
                <a:moveTo>
                  <a:pt x="0" y="0"/>
                </a:moveTo>
                <a:lnTo>
                  <a:pt x="18283250" y="0"/>
                </a:lnTo>
                <a:lnTo>
                  <a:pt x="18283250" y="9048204"/>
                </a:lnTo>
                <a:lnTo>
                  <a:pt x="0" y="9048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53" r="-3318" b="-587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3834" y="319505"/>
            <a:ext cx="96203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 - Sản phẩm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260769"/>
            <a:ext cx="18283250" cy="9026231"/>
          </a:xfrm>
          <a:custGeom>
            <a:avLst/>
            <a:gdLst/>
            <a:ahLst/>
            <a:cxnLst/>
            <a:rect l="l" t="t" r="r" b="b"/>
            <a:pathLst>
              <a:path w="18283250" h="9026231">
                <a:moveTo>
                  <a:pt x="0" y="0"/>
                </a:moveTo>
                <a:lnTo>
                  <a:pt x="18283250" y="0"/>
                </a:lnTo>
                <a:lnTo>
                  <a:pt x="18283250" y="9026231"/>
                </a:lnTo>
                <a:lnTo>
                  <a:pt x="0" y="9026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704" r="-4620" b="-749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05995" y="319505"/>
            <a:ext cx="688076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 - Blog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226810"/>
            <a:ext cx="18283250" cy="9060190"/>
          </a:xfrm>
          <a:custGeom>
            <a:avLst/>
            <a:gdLst/>
            <a:ahLst/>
            <a:cxnLst/>
            <a:rect l="l" t="t" r="r" b="b"/>
            <a:pathLst>
              <a:path w="18283250" h="9060190">
                <a:moveTo>
                  <a:pt x="0" y="0"/>
                </a:moveTo>
                <a:lnTo>
                  <a:pt x="18283250" y="0"/>
                </a:lnTo>
                <a:lnTo>
                  <a:pt x="18283250" y="9060190"/>
                </a:lnTo>
                <a:lnTo>
                  <a:pt x="0" y="9060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226" r="-3646" b="-642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05995" y="319505"/>
            <a:ext cx="688076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 - Blog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144370"/>
            <a:ext cx="18283250" cy="9152150"/>
          </a:xfrm>
          <a:custGeom>
            <a:avLst/>
            <a:gdLst/>
            <a:ahLst/>
            <a:cxnLst/>
            <a:rect l="l" t="t" r="r" b="b"/>
            <a:pathLst>
              <a:path w="18283250" h="9152150">
                <a:moveTo>
                  <a:pt x="0" y="0"/>
                </a:moveTo>
                <a:lnTo>
                  <a:pt x="18283250" y="0"/>
                </a:lnTo>
                <a:lnTo>
                  <a:pt x="18283250" y="9152150"/>
                </a:lnTo>
                <a:lnTo>
                  <a:pt x="0" y="9152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129" r="-4476" b="-627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05995" y="319505"/>
            <a:ext cx="688076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 - Blog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8779" y="1144370"/>
            <a:ext cx="18476779" cy="9175439"/>
          </a:xfrm>
          <a:custGeom>
            <a:avLst/>
            <a:gdLst/>
            <a:ahLst/>
            <a:cxnLst/>
            <a:rect l="l" t="t" r="r" b="b"/>
            <a:pathLst>
              <a:path w="18476779" h="9175439">
                <a:moveTo>
                  <a:pt x="0" y="0"/>
                </a:moveTo>
                <a:lnTo>
                  <a:pt x="18476779" y="0"/>
                </a:lnTo>
                <a:lnTo>
                  <a:pt x="18476779" y="9175438"/>
                </a:lnTo>
                <a:lnTo>
                  <a:pt x="0" y="9175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05" r="-3448" b="-567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2032" y="319505"/>
            <a:ext cx="808868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 - Liên hệ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3619" y="1172371"/>
            <a:ext cx="18283250" cy="9114629"/>
          </a:xfrm>
          <a:custGeom>
            <a:avLst/>
            <a:gdLst/>
            <a:ahLst/>
            <a:cxnLst/>
            <a:rect l="l" t="t" r="r" b="b"/>
            <a:pathLst>
              <a:path w="18283250" h="9114629">
                <a:moveTo>
                  <a:pt x="0" y="0"/>
                </a:moveTo>
                <a:lnTo>
                  <a:pt x="18283250" y="0"/>
                </a:lnTo>
                <a:lnTo>
                  <a:pt x="18283250" y="9114629"/>
                </a:lnTo>
                <a:lnTo>
                  <a:pt x="0" y="9114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757" r="-3597" b="-613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2032" y="319505"/>
            <a:ext cx="808868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 - Liên hệ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144370"/>
            <a:ext cx="18283250" cy="9215422"/>
          </a:xfrm>
          <a:custGeom>
            <a:avLst/>
            <a:gdLst/>
            <a:ahLst/>
            <a:cxnLst/>
            <a:rect l="l" t="t" r="r" b="b"/>
            <a:pathLst>
              <a:path w="18283250" h="9215422">
                <a:moveTo>
                  <a:pt x="0" y="0"/>
                </a:moveTo>
                <a:lnTo>
                  <a:pt x="18283250" y="0"/>
                </a:lnTo>
                <a:lnTo>
                  <a:pt x="18283250" y="9215422"/>
                </a:lnTo>
                <a:lnTo>
                  <a:pt x="0" y="9215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822" r="-4659" b="-597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54474" y="319505"/>
            <a:ext cx="1356999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Người dùng - Giỏ hàng( trống)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144370"/>
            <a:ext cx="18527144" cy="9142630"/>
          </a:xfrm>
          <a:custGeom>
            <a:avLst/>
            <a:gdLst/>
            <a:ahLst/>
            <a:cxnLst/>
            <a:rect l="l" t="t" r="r" b="b"/>
            <a:pathLst>
              <a:path w="18527144" h="9142630">
                <a:moveTo>
                  <a:pt x="0" y="0"/>
                </a:moveTo>
                <a:lnTo>
                  <a:pt x="18527145" y="0"/>
                </a:lnTo>
                <a:lnTo>
                  <a:pt x="18527145" y="9142630"/>
                </a:lnTo>
                <a:lnTo>
                  <a:pt x="0" y="9142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100" r="-3483" b="-685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44984" y="517445"/>
            <a:ext cx="1228615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Người dùng - Giỏ hàng(trống)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280582"/>
            <a:ext cx="18214881" cy="9006418"/>
          </a:xfrm>
          <a:custGeom>
            <a:avLst/>
            <a:gdLst/>
            <a:ahLst/>
            <a:cxnLst/>
            <a:rect l="l" t="t" r="r" b="b"/>
            <a:pathLst>
              <a:path w="18214881" h="9006418">
                <a:moveTo>
                  <a:pt x="0" y="0"/>
                </a:moveTo>
                <a:lnTo>
                  <a:pt x="18214881" y="0"/>
                </a:lnTo>
                <a:lnTo>
                  <a:pt x="18214881" y="9006418"/>
                </a:lnTo>
                <a:lnTo>
                  <a:pt x="0" y="900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971" r="-4287" b="-666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15838" y="319505"/>
            <a:ext cx="965632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Người dùng - Chỉnh sửa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1486" y="4640580"/>
            <a:ext cx="12445027" cy="141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12000">
                <a:solidFill>
                  <a:srgbClr val="22423D"/>
                </a:solidFill>
                <a:latin typeface="Alice"/>
              </a:rPr>
              <a:t>1. Khách hàng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144370"/>
            <a:ext cx="18283250" cy="9190367"/>
          </a:xfrm>
          <a:custGeom>
            <a:avLst/>
            <a:gdLst/>
            <a:ahLst/>
            <a:cxnLst/>
            <a:rect l="l" t="t" r="r" b="b"/>
            <a:pathLst>
              <a:path w="18283250" h="9190367">
                <a:moveTo>
                  <a:pt x="0" y="0"/>
                </a:moveTo>
                <a:lnTo>
                  <a:pt x="18283250" y="0"/>
                </a:lnTo>
                <a:lnTo>
                  <a:pt x="18283250" y="9190366"/>
                </a:lnTo>
                <a:lnTo>
                  <a:pt x="0" y="9190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643" r="-4206" b="-596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35044" y="238125"/>
            <a:ext cx="1002266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Người dùng - Chỉnh sửa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144370"/>
            <a:ext cx="18214881" cy="9078810"/>
          </a:xfrm>
          <a:custGeom>
            <a:avLst/>
            <a:gdLst/>
            <a:ahLst/>
            <a:cxnLst/>
            <a:rect l="l" t="t" r="r" b="b"/>
            <a:pathLst>
              <a:path w="18214881" h="9078810">
                <a:moveTo>
                  <a:pt x="0" y="0"/>
                </a:moveTo>
                <a:lnTo>
                  <a:pt x="18214881" y="0"/>
                </a:lnTo>
                <a:lnTo>
                  <a:pt x="18214881" y="9078809"/>
                </a:lnTo>
                <a:lnTo>
                  <a:pt x="0" y="9078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05" r="-3797" b="-663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04194" y="319505"/>
            <a:ext cx="967961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Người dùng - Chỉnh sửa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435536"/>
            <a:ext cx="18288000" cy="8851464"/>
          </a:xfrm>
          <a:custGeom>
            <a:avLst/>
            <a:gdLst/>
            <a:ahLst/>
            <a:cxnLst/>
            <a:rect l="l" t="t" r="r" b="b"/>
            <a:pathLst>
              <a:path w="18288000" h="8851464">
                <a:moveTo>
                  <a:pt x="0" y="0"/>
                </a:moveTo>
                <a:lnTo>
                  <a:pt x="18288000" y="0"/>
                </a:lnTo>
                <a:lnTo>
                  <a:pt x="18288000" y="8851464"/>
                </a:lnTo>
                <a:lnTo>
                  <a:pt x="0" y="8851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398" r="-2972" b="-627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04100" y="319505"/>
            <a:ext cx="114893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Người dùng - Đổi mật khẩu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25" y="1342310"/>
            <a:ext cx="18283250" cy="8989992"/>
          </a:xfrm>
          <a:custGeom>
            <a:avLst/>
            <a:gdLst/>
            <a:ahLst/>
            <a:cxnLst/>
            <a:rect l="l" t="t" r="r" b="b"/>
            <a:pathLst>
              <a:path w="18283250" h="8989992">
                <a:moveTo>
                  <a:pt x="0" y="0"/>
                </a:moveTo>
                <a:lnTo>
                  <a:pt x="18283250" y="0"/>
                </a:lnTo>
                <a:lnTo>
                  <a:pt x="18283250" y="8989993"/>
                </a:lnTo>
                <a:lnTo>
                  <a:pt x="0" y="8989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406" r="-3967" b="-753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2783" y="238125"/>
            <a:ext cx="905193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Người dùng - Đơn đặt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25" y="1342310"/>
            <a:ext cx="18283250" cy="8962022"/>
          </a:xfrm>
          <a:custGeom>
            <a:avLst/>
            <a:gdLst/>
            <a:ahLst/>
            <a:cxnLst/>
            <a:rect l="l" t="t" r="r" b="b"/>
            <a:pathLst>
              <a:path w="18283250" h="8962022">
                <a:moveTo>
                  <a:pt x="0" y="0"/>
                </a:moveTo>
                <a:lnTo>
                  <a:pt x="18283250" y="0"/>
                </a:lnTo>
                <a:lnTo>
                  <a:pt x="18283250" y="8962022"/>
                </a:lnTo>
                <a:lnTo>
                  <a:pt x="0" y="8962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950" r="-3070" b="-732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2783" y="238125"/>
            <a:ext cx="905193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Người dùng - Đơn đặt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369" y="1375287"/>
            <a:ext cx="18288000" cy="8911713"/>
          </a:xfrm>
          <a:custGeom>
            <a:avLst/>
            <a:gdLst/>
            <a:ahLst/>
            <a:cxnLst/>
            <a:rect l="l" t="t" r="r" b="b"/>
            <a:pathLst>
              <a:path w="18288000" h="8911713">
                <a:moveTo>
                  <a:pt x="0" y="0"/>
                </a:moveTo>
                <a:lnTo>
                  <a:pt x="18288000" y="0"/>
                </a:lnTo>
                <a:lnTo>
                  <a:pt x="18288000" y="8911713"/>
                </a:lnTo>
                <a:lnTo>
                  <a:pt x="0" y="8911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748" r="-3307" b="-850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2783" y="238125"/>
            <a:ext cx="905193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Người dùng - Đơn đặt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246732"/>
            <a:ext cx="18219631" cy="9040268"/>
          </a:xfrm>
          <a:custGeom>
            <a:avLst/>
            <a:gdLst/>
            <a:ahLst/>
            <a:cxnLst/>
            <a:rect l="l" t="t" r="r" b="b"/>
            <a:pathLst>
              <a:path w="18219631" h="9040268">
                <a:moveTo>
                  <a:pt x="0" y="0"/>
                </a:moveTo>
                <a:lnTo>
                  <a:pt x="18219631" y="0"/>
                </a:lnTo>
                <a:lnTo>
                  <a:pt x="18219631" y="9040268"/>
                </a:lnTo>
                <a:lnTo>
                  <a:pt x="0" y="9040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425" r="-3138" b="-549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8991" y="421867"/>
            <a:ext cx="1641570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Người dùng - Giỏ hàng(thêm sản phẩm)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342310"/>
            <a:ext cx="18219631" cy="9062947"/>
          </a:xfrm>
          <a:custGeom>
            <a:avLst/>
            <a:gdLst/>
            <a:ahLst/>
            <a:cxnLst/>
            <a:rect l="l" t="t" r="r" b="b"/>
            <a:pathLst>
              <a:path w="18219631" h="9062947">
                <a:moveTo>
                  <a:pt x="0" y="0"/>
                </a:moveTo>
                <a:lnTo>
                  <a:pt x="18219631" y="0"/>
                </a:lnTo>
                <a:lnTo>
                  <a:pt x="18219631" y="9062948"/>
                </a:lnTo>
                <a:lnTo>
                  <a:pt x="0" y="906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790" r="-4717" b="-662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198158" y="319505"/>
            <a:ext cx="389168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Đặt hàng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184" y="1251791"/>
            <a:ext cx="18219631" cy="9035209"/>
          </a:xfrm>
          <a:custGeom>
            <a:avLst/>
            <a:gdLst/>
            <a:ahLst/>
            <a:cxnLst/>
            <a:rect l="l" t="t" r="r" b="b"/>
            <a:pathLst>
              <a:path w="18219631" h="9035209">
                <a:moveTo>
                  <a:pt x="0" y="0"/>
                </a:moveTo>
                <a:lnTo>
                  <a:pt x="18219632" y="0"/>
                </a:lnTo>
                <a:lnTo>
                  <a:pt x="18219632" y="9035209"/>
                </a:lnTo>
                <a:lnTo>
                  <a:pt x="0" y="9035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301" r="-3739" b="-636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58554" y="238125"/>
            <a:ext cx="377089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Đặt hàng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369" y="1028700"/>
            <a:ext cx="18219631" cy="9176920"/>
          </a:xfrm>
          <a:custGeom>
            <a:avLst/>
            <a:gdLst/>
            <a:ahLst/>
            <a:cxnLst/>
            <a:rect l="l" t="t" r="r" b="b"/>
            <a:pathLst>
              <a:path w="18219631" h="9176920">
                <a:moveTo>
                  <a:pt x="0" y="0"/>
                </a:moveTo>
                <a:lnTo>
                  <a:pt x="18219631" y="0"/>
                </a:lnTo>
                <a:lnTo>
                  <a:pt x="18219631" y="9176920"/>
                </a:lnTo>
                <a:lnTo>
                  <a:pt x="0" y="9176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939" r="-3334" b="-646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84832" y="319505"/>
            <a:ext cx="378670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Đặt hàng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560" y="1249847"/>
            <a:ext cx="18214881" cy="9037153"/>
          </a:xfrm>
          <a:custGeom>
            <a:avLst/>
            <a:gdLst/>
            <a:ahLst/>
            <a:cxnLst/>
            <a:rect l="l" t="t" r="r" b="b"/>
            <a:pathLst>
              <a:path w="18214881" h="9037153">
                <a:moveTo>
                  <a:pt x="0" y="0"/>
                </a:moveTo>
                <a:lnTo>
                  <a:pt x="18214880" y="0"/>
                </a:lnTo>
                <a:lnTo>
                  <a:pt x="18214880" y="9037153"/>
                </a:lnTo>
                <a:lnTo>
                  <a:pt x="0" y="90371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303" r="-4814" b="-752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85485" y="203835"/>
            <a:ext cx="41170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369" y="1342310"/>
            <a:ext cx="18288000" cy="8956830"/>
          </a:xfrm>
          <a:custGeom>
            <a:avLst/>
            <a:gdLst/>
            <a:ahLst/>
            <a:cxnLst/>
            <a:rect l="l" t="t" r="r" b="b"/>
            <a:pathLst>
              <a:path w="18288000" h="8956830">
                <a:moveTo>
                  <a:pt x="0" y="0"/>
                </a:moveTo>
                <a:lnTo>
                  <a:pt x="18288000" y="0"/>
                </a:lnTo>
                <a:lnTo>
                  <a:pt x="18288000" y="8956830"/>
                </a:lnTo>
                <a:lnTo>
                  <a:pt x="0" y="8956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638" r="-3097" b="-777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09094" y="238125"/>
            <a:ext cx="1618345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Đơn hàng sẽ ở trạng thái chờ xác nhận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447648"/>
            <a:ext cx="18214881" cy="9005985"/>
          </a:xfrm>
          <a:custGeom>
            <a:avLst/>
            <a:gdLst/>
            <a:ahLst/>
            <a:cxnLst/>
            <a:rect l="l" t="t" r="r" b="b"/>
            <a:pathLst>
              <a:path w="18214881" h="9005985">
                <a:moveTo>
                  <a:pt x="0" y="0"/>
                </a:moveTo>
                <a:lnTo>
                  <a:pt x="18214881" y="0"/>
                </a:lnTo>
                <a:lnTo>
                  <a:pt x="18214881" y="9005985"/>
                </a:lnTo>
                <a:lnTo>
                  <a:pt x="0" y="9005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434" r="-5732" b="-98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940" y="262355"/>
            <a:ext cx="18288000" cy="118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2"/>
              </a:lnSpc>
            </a:pPr>
            <a:r>
              <a:rPr lang="en-US" sz="5300">
                <a:solidFill>
                  <a:srgbClr val="F7838D"/>
                </a:solidFill>
                <a:latin typeface="Alice"/>
              </a:rPr>
              <a:t>Khách hàng có thể hủy đơn khi còn ở trạng thái chờ xác nhận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342310"/>
            <a:ext cx="18214881" cy="8944555"/>
          </a:xfrm>
          <a:custGeom>
            <a:avLst/>
            <a:gdLst/>
            <a:ahLst/>
            <a:cxnLst/>
            <a:rect l="l" t="t" r="r" b="b"/>
            <a:pathLst>
              <a:path w="18214881" h="8944555">
                <a:moveTo>
                  <a:pt x="0" y="0"/>
                </a:moveTo>
                <a:lnTo>
                  <a:pt x="18214881" y="0"/>
                </a:lnTo>
                <a:lnTo>
                  <a:pt x="18214881" y="8944556"/>
                </a:lnTo>
                <a:lnTo>
                  <a:pt x="0" y="8944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9" t="-10207" r="-2385" b="-778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0114" y="442722"/>
            <a:ext cx="17207773" cy="58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5"/>
              </a:lnSpc>
            </a:pPr>
            <a:r>
              <a:rPr lang="en-US" sz="4899">
                <a:solidFill>
                  <a:srgbClr val="F7838D"/>
                </a:solidFill>
                <a:latin typeface="Alice"/>
              </a:rPr>
              <a:t>Khi admin xác nhận thì đơn hàng sẽ chuyển thành đang giao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342310"/>
            <a:ext cx="18214881" cy="8852069"/>
          </a:xfrm>
          <a:custGeom>
            <a:avLst/>
            <a:gdLst/>
            <a:ahLst/>
            <a:cxnLst/>
            <a:rect l="l" t="t" r="r" b="b"/>
            <a:pathLst>
              <a:path w="18214881" h="8852069">
                <a:moveTo>
                  <a:pt x="0" y="0"/>
                </a:moveTo>
                <a:lnTo>
                  <a:pt x="18214881" y="0"/>
                </a:lnTo>
                <a:lnTo>
                  <a:pt x="18214881" y="8852069"/>
                </a:lnTo>
                <a:lnTo>
                  <a:pt x="0" y="8852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46" r="-2667" b="-828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50" y="185547"/>
            <a:ext cx="18705598" cy="110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5"/>
              </a:lnSpc>
            </a:pPr>
            <a:r>
              <a:rPr lang="en-US" sz="4899">
                <a:solidFill>
                  <a:srgbClr val="F7838D"/>
                </a:solidFill>
                <a:latin typeface="Alice"/>
              </a:rPr>
              <a:t>Khi khách hàng xác nhận đã nhận hàng thì đơn hàng sẽ chuyển thành đã giao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342310"/>
            <a:ext cx="18287163" cy="8944690"/>
          </a:xfrm>
          <a:custGeom>
            <a:avLst/>
            <a:gdLst/>
            <a:ahLst/>
            <a:cxnLst/>
            <a:rect l="l" t="t" r="r" b="b"/>
            <a:pathLst>
              <a:path w="18287163" h="8944690">
                <a:moveTo>
                  <a:pt x="0" y="0"/>
                </a:moveTo>
                <a:lnTo>
                  <a:pt x="18287163" y="0"/>
                </a:lnTo>
                <a:lnTo>
                  <a:pt x="18287163" y="8944690"/>
                </a:lnTo>
                <a:lnTo>
                  <a:pt x="0" y="8944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28" r="-3119" b="-75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50" y="185547"/>
            <a:ext cx="18705598" cy="110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5"/>
              </a:lnSpc>
            </a:pPr>
            <a:r>
              <a:rPr lang="en-US" sz="4899">
                <a:solidFill>
                  <a:srgbClr val="F7838D"/>
                </a:solidFill>
                <a:latin typeface="Alice"/>
              </a:rPr>
              <a:t>Khi khách hàng xác nhận đã nhận hàng thì đơn hàng sẽ chuyển thành đã giao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1486" y="4640580"/>
            <a:ext cx="12445027" cy="141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12000">
                <a:solidFill>
                  <a:srgbClr val="22423D"/>
                </a:solidFill>
                <a:latin typeface="Alice"/>
              </a:rPr>
              <a:t>2. Admin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7131" y="998340"/>
            <a:ext cx="18415131" cy="9288660"/>
          </a:xfrm>
          <a:custGeom>
            <a:avLst/>
            <a:gdLst/>
            <a:ahLst/>
            <a:cxnLst/>
            <a:rect l="l" t="t" r="r" b="b"/>
            <a:pathLst>
              <a:path w="18415131" h="9288660">
                <a:moveTo>
                  <a:pt x="0" y="0"/>
                </a:moveTo>
                <a:lnTo>
                  <a:pt x="18415131" y="0"/>
                </a:lnTo>
                <a:lnTo>
                  <a:pt x="18415131" y="9288660"/>
                </a:lnTo>
                <a:lnTo>
                  <a:pt x="0" y="9288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709" r="-5222" b="-763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85485" y="203835"/>
            <a:ext cx="41170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1482" y="1046367"/>
            <a:ext cx="18450964" cy="9240633"/>
          </a:xfrm>
          <a:custGeom>
            <a:avLst/>
            <a:gdLst/>
            <a:ahLst/>
            <a:cxnLst/>
            <a:rect l="l" t="t" r="r" b="b"/>
            <a:pathLst>
              <a:path w="18450964" h="9240633">
                <a:moveTo>
                  <a:pt x="0" y="0"/>
                </a:moveTo>
                <a:lnTo>
                  <a:pt x="18450964" y="0"/>
                </a:lnTo>
                <a:lnTo>
                  <a:pt x="18450964" y="9240633"/>
                </a:lnTo>
                <a:lnTo>
                  <a:pt x="0" y="92406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763" r="-4146" b="-620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85485" y="203835"/>
            <a:ext cx="41170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7131" y="1025688"/>
            <a:ext cx="18415131" cy="9261312"/>
          </a:xfrm>
          <a:custGeom>
            <a:avLst/>
            <a:gdLst/>
            <a:ahLst/>
            <a:cxnLst/>
            <a:rect l="l" t="t" r="r" b="b"/>
            <a:pathLst>
              <a:path w="18415131" h="9261312">
                <a:moveTo>
                  <a:pt x="0" y="0"/>
                </a:moveTo>
                <a:lnTo>
                  <a:pt x="18415131" y="0"/>
                </a:lnTo>
                <a:lnTo>
                  <a:pt x="18415131" y="9261312"/>
                </a:lnTo>
                <a:lnTo>
                  <a:pt x="0" y="9261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807" r="-5017" b="-665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85485" y="203835"/>
            <a:ext cx="41170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Thống kê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9104" y="989351"/>
            <a:ext cx="18448735" cy="9297649"/>
          </a:xfrm>
          <a:custGeom>
            <a:avLst/>
            <a:gdLst/>
            <a:ahLst/>
            <a:cxnLst/>
            <a:rect l="l" t="t" r="r" b="b"/>
            <a:pathLst>
              <a:path w="18448735" h="9297649">
                <a:moveTo>
                  <a:pt x="0" y="0"/>
                </a:moveTo>
                <a:lnTo>
                  <a:pt x="18448735" y="0"/>
                </a:lnTo>
                <a:lnTo>
                  <a:pt x="18448735" y="9297649"/>
                </a:lnTo>
                <a:lnTo>
                  <a:pt x="0" y="9297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807" r="-5237" b="-665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85485" y="203835"/>
            <a:ext cx="41170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Thống kê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0115" y="1028700"/>
            <a:ext cx="18578115" cy="9330859"/>
          </a:xfrm>
          <a:custGeom>
            <a:avLst/>
            <a:gdLst/>
            <a:ahLst/>
            <a:cxnLst/>
            <a:rect l="l" t="t" r="r" b="b"/>
            <a:pathLst>
              <a:path w="18578115" h="9330859">
                <a:moveTo>
                  <a:pt x="0" y="0"/>
                </a:moveTo>
                <a:lnTo>
                  <a:pt x="18578115" y="0"/>
                </a:lnTo>
                <a:lnTo>
                  <a:pt x="18578115" y="9330859"/>
                </a:lnTo>
                <a:lnTo>
                  <a:pt x="0" y="9330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600" r="-4689" b="-664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85485" y="203835"/>
            <a:ext cx="41170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369" y="1241729"/>
            <a:ext cx="18288000" cy="9045271"/>
          </a:xfrm>
          <a:custGeom>
            <a:avLst/>
            <a:gdLst/>
            <a:ahLst/>
            <a:cxnLst/>
            <a:rect l="l" t="t" r="r" b="b"/>
            <a:pathLst>
              <a:path w="18288000" h="9045271">
                <a:moveTo>
                  <a:pt x="0" y="0"/>
                </a:moveTo>
                <a:lnTo>
                  <a:pt x="18288000" y="0"/>
                </a:lnTo>
                <a:lnTo>
                  <a:pt x="18288000" y="9045271"/>
                </a:lnTo>
                <a:lnTo>
                  <a:pt x="0" y="90452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898" r="-4146" b="-754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27640" y="319505"/>
            <a:ext cx="1483272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sản phẩm - Xem danh sách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3619" y="1342310"/>
            <a:ext cx="18283250" cy="9156701"/>
          </a:xfrm>
          <a:custGeom>
            <a:avLst/>
            <a:gdLst/>
            <a:ahLst/>
            <a:cxnLst/>
            <a:rect l="l" t="t" r="r" b="b"/>
            <a:pathLst>
              <a:path w="18283250" h="9156701">
                <a:moveTo>
                  <a:pt x="0" y="0"/>
                </a:moveTo>
                <a:lnTo>
                  <a:pt x="18283250" y="0"/>
                </a:lnTo>
                <a:lnTo>
                  <a:pt x="18283250" y="9156701"/>
                </a:lnTo>
                <a:lnTo>
                  <a:pt x="0" y="91567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807" r="-4580" b="-665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08007" y="238125"/>
            <a:ext cx="1467198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sản phẩm - Xem danh sách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58909" y="1287274"/>
            <a:ext cx="18546909" cy="8999726"/>
          </a:xfrm>
          <a:custGeom>
            <a:avLst/>
            <a:gdLst/>
            <a:ahLst/>
            <a:cxnLst/>
            <a:rect l="l" t="t" r="r" b="b"/>
            <a:pathLst>
              <a:path w="18546909" h="8999726">
                <a:moveTo>
                  <a:pt x="0" y="0"/>
                </a:moveTo>
                <a:lnTo>
                  <a:pt x="18546909" y="0"/>
                </a:lnTo>
                <a:lnTo>
                  <a:pt x="18546909" y="8999726"/>
                </a:lnTo>
                <a:lnTo>
                  <a:pt x="0" y="8999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59" r="-4362" b="-941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61049" y="319505"/>
            <a:ext cx="1390699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sản phẩm - Xem chi tiết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369" y="1144370"/>
            <a:ext cx="18288000" cy="9159143"/>
          </a:xfrm>
          <a:custGeom>
            <a:avLst/>
            <a:gdLst/>
            <a:ahLst/>
            <a:cxnLst/>
            <a:rect l="l" t="t" r="r" b="b"/>
            <a:pathLst>
              <a:path w="18288000" h="9159143">
                <a:moveTo>
                  <a:pt x="0" y="0"/>
                </a:moveTo>
                <a:lnTo>
                  <a:pt x="18288000" y="0"/>
                </a:lnTo>
                <a:lnTo>
                  <a:pt x="18288000" y="9159143"/>
                </a:lnTo>
                <a:lnTo>
                  <a:pt x="0" y="91591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270" r="-5017" b="-667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61049" y="319505"/>
            <a:ext cx="1468388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sản phẩm - Thêm sản phẩm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8375" y="1144370"/>
            <a:ext cx="18456375" cy="9072124"/>
          </a:xfrm>
          <a:custGeom>
            <a:avLst/>
            <a:gdLst/>
            <a:ahLst/>
            <a:cxnLst/>
            <a:rect l="l" t="t" r="r" b="b"/>
            <a:pathLst>
              <a:path w="18456375" h="9072124">
                <a:moveTo>
                  <a:pt x="0" y="0"/>
                </a:moveTo>
                <a:lnTo>
                  <a:pt x="18456375" y="0"/>
                </a:lnTo>
                <a:lnTo>
                  <a:pt x="18456375" y="9072123"/>
                </a:lnTo>
                <a:lnTo>
                  <a:pt x="0" y="9072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317" r="-3502" b="-712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82481" y="319505"/>
            <a:ext cx="975466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sản phẩm - Xóa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9455" y="1165898"/>
            <a:ext cx="18417455" cy="9121102"/>
          </a:xfrm>
          <a:custGeom>
            <a:avLst/>
            <a:gdLst/>
            <a:ahLst/>
            <a:cxnLst/>
            <a:rect l="l" t="t" r="r" b="b"/>
            <a:pathLst>
              <a:path w="18417455" h="9121102">
                <a:moveTo>
                  <a:pt x="0" y="0"/>
                </a:moveTo>
                <a:lnTo>
                  <a:pt x="18417455" y="0"/>
                </a:lnTo>
                <a:lnTo>
                  <a:pt x="18417455" y="9121102"/>
                </a:lnTo>
                <a:lnTo>
                  <a:pt x="0" y="9121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807" r="-3414" b="-665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41521" y="319505"/>
            <a:ext cx="1200495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sản phẩm - Cập nhật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7584" y="1144370"/>
            <a:ext cx="18523167" cy="9142630"/>
          </a:xfrm>
          <a:custGeom>
            <a:avLst/>
            <a:gdLst/>
            <a:ahLst/>
            <a:cxnLst/>
            <a:rect l="l" t="t" r="r" b="b"/>
            <a:pathLst>
              <a:path w="18523167" h="9142630">
                <a:moveTo>
                  <a:pt x="0" y="0"/>
                </a:moveTo>
                <a:lnTo>
                  <a:pt x="18523168" y="0"/>
                </a:lnTo>
                <a:lnTo>
                  <a:pt x="18523168" y="9142630"/>
                </a:lnTo>
                <a:lnTo>
                  <a:pt x="0" y="9142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898" r="-3931" b="-754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41521" y="319505"/>
            <a:ext cx="1200495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Blog - Xem danh sách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3166" y="1241856"/>
            <a:ext cx="18402797" cy="9045144"/>
          </a:xfrm>
          <a:custGeom>
            <a:avLst/>
            <a:gdLst/>
            <a:ahLst/>
            <a:cxnLst/>
            <a:rect l="l" t="t" r="r" b="b"/>
            <a:pathLst>
              <a:path w="18402797" h="9045144">
                <a:moveTo>
                  <a:pt x="0" y="0"/>
                </a:moveTo>
                <a:lnTo>
                  <a:pt x="18402797" y="0"/>
                </a:lnTo>
                <a:lnTo>
                  <a:pt x="18402797" y="9045144"/>
                </a:lnTo>
                <a:lnTo>
                  <a:pt x="0" y="9045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944" r="-3931" b="-799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7674" y="319505"/>
            <a:ext cx="1077265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Blog - Xem chi tiết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369" y="1165898"/>
            <a:ext cx="18288000" cy="9121102"/>
          </a:xfrm>
          <a:custGeom>
            <a:avLst/>
            <a:gdLst/>
            <a:ahLst/>
            <a:cxnLst/>
            <a:rect l="l" t="t" r="r" b="b"/>
            <a:pathLst>
              <a:path w="18288000" h="9121102">
                <a:moveTo>
                  <a:pt x="0" y="0"/>
                </a:moveTo>
                <a:lnTo>
                  <a:pt x="18288000" y="0"/>
                </a:lnTo>
                <a:lnTo>
                  <a:pt x="18288000" y="9121102"/>
                </a:lnTo>
                <a:lnTo>
                  <a:pt x="0" y="9121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807" r="-4146" b="-665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35004" y="341033"/>
            <a:ext cx="828125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Blog - Thêm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4681" y="1144370"/>
            <a:ext cx="18582681" cy="9095920"/>
          </a:xfrm>
          <a:custGeom>
            <a:avLst/>
            <a:gdLst/>
            <a:ahLst/>
            <a:cxnLst/>
            <a:rect l="l" t="t" r="r" b="b"/>
            <a:pathLst>
              <a:path w="18582681" h="9095920">
                <a:moveTo>
                  <a:pt x="0" y="0"/>
                </a:moveTo>
                <a:lnTo>
                  <a:pt x="18582681" y="0"/>
                </a:lnTo>
                <a:lnTo>
                  <a:pt x="18582681" y="9095920"/>
                </a:lnTo>
                <a:lnTo>
                  <a:pt x="0" y="9095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786" r="-3502" b="-715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24843" y="319505"/>
            <a:ext cx="763831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Blog - Xóa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191285"/>
            <a:ext cx="18219631" cy="9095715"/>
          </a:xfrm>
          <a:custGeom>
            <a:avLst/>
            <a:gdLst/>
            <a:ahLst/>
            <a:cxnLst/>
            <a:rect l="l" t="t" r="r" b="b"/>
            <a:pathLst>
              <a:path w="18219631" h="9095715">
                <a:moveTo>
                  <a:pt x="0" y="0"/>
                </a:moveTo>
                <a:lnTo>
                  <a:pt x="18219631" y="0"/>
                </a:lnTo>
                <a:lnTo>
                  <a:pt x="18219631" y="9095715"/>
                </a:lnTo>
                <a:lnTo>
                  <a:pt x="0" y="9095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86" r="-2944" b="-540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85485" y="203835"/>
            <a:ext cx="41170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3619" y="1281984"/>
            <a:ext cx="18283250" cy="9005016"/>
          </a:xfrm>
          <a:custGeom>
            <a:avLst/>
            <a:gdLst/>
            <a:ahLst/>
            <a:cxnLst/>
            <a:rect l="l" t="t" r="r" b="b"/>
            <a:pathLst>
              <a:path w="18283250" h="9005016">
                <a:moveTo>
                  <a:pt x="0" y="0"/>
                </a:moveTo>
                <a:lnTo>
                  <a:pt x="18283250" y="0"/>
                </a:lnTo>
                <a:lnTo>
                  <a:pt x="18283250" y="9005016"/>
                </a:lnTo>
                <a:lnTo>
                  <a:pt x="0" y="900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786" r="-4146" b="-715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05933" y="319505"/>
            <a:ext cx="1007613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Blog - Chỉnh sửa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3619" y="1281984"/>
            <a:ext cx="18283250" cy="9005016"/>
          </a:xfrm>
          <a:custGeom>
            <a:avLst/>
            <a:gdLst/>
            <a:ahLst/>
            <a:cxnLst/>
            <a:rect l="l" t="t" r="r" b="b"/>
            <a:pathLst>
              <a:path w="18283250" h="9005016">
                <a:moveTo>
                  <a:pt x="0" y="0"/>
                </a:moveTo>
                <a:lnTo>
                  <a:pt x="18283250" y="0"/>
                </a:lnTo>
                <a:lnTo>
                  <a:pt x="18283250" y="9005016"/>
                </a:lnTo>
                <a:lnTo>
                  <a:pt x="0" y="900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365" r="-4146" b="-757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05933" y="319505"/>
            <a:ext cx="1007613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Blog - Chỉnh sửa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0735" y="1342310"/>
            <a:ext cx="18380366" cy="8901618"/>
          </a:xfrm>
          <a:custGeom>
            <a:avLst/>
            <a:gdLst/>
            <a:ahLst/>
            <a:cxnLst/>
            <a:rect l="l" t="t" r="r" b="b"/>
            <a:pathLst>
              <a:path w="18380366" h="8901618">
                <a:moveTo>
                  <a:pt x="0" y="0"/>
                </a:moveTo>
                <a:lnTo>
                  <a:pt x="18380366" y="0"/>
                </a:lnTo>
                <a:lnTo>
                  <a:pt x="18380366" y="8901618"/>
                </a:lnTo>
                <a:lnTo>
                  <a:pt x="0" y="8901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84" r="-3716" b="-937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64681" y="319505"/>
            <a:ext cx="1515863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khách hàng - Xem danh sách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3619" y="1187307"/>
            <a:ext cx="18283250" cy="9099693"/>
          </a:xfrm>
          <a:custGeom>
            <a:avLst/>
            <a:gdLst/>
            <a:ahLst/>
            <a:cxnLst/>
            <a:rect l="l" t="t" r="r" b="b"/>
            <a:pathLst>
              <a:path w="18283250" h="9099693">
                <a:moveTo>
                  <a:pt x="0" y="0"/>
                </a:moveTo>
                <a:lnTo>
                  <a:pt x="18283250" y="0"/>
                </a:lnTo>
                <a:lnTo>
                  <a:pt x="18283250" y="9099693"/>
                </a:lnTo>
                <a:lnTo>
                  <a:pt x="0" y="909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270" r="-4362" b="-667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01385" y="319505"/>
            <a:ext cx="136852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khách hàng - Xem chi tiết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369" y="1144370"/>
            <a:ext cx="18288000" cy="9140035"/>
          </a:xfrm>
          <a:custGeom>
            <a:avLst/>
            <a:gdLst/>
            <a:ahLst/>
            <a:cxnLst/>
            <a:rect l="l" t="t" r="r" b="b"/>
            <a:pathLst>
              <a:path w="18288000" h="9140035">
                <a:moveTo>
                  <a:pt x="0" y="0"/>
                </a:moveTo>
                <a:lnTo>
                  <a:pt x="18288000" y="0"/>
                </a:lnTo>
                <a:lnTo>
                  <a:pt x="18288000" y="9140035"/>
                </a:lnTo>
                <a:lnTo>
                  <a:pt x="0" y="9140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853" r="-4798" b="-709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20294" y="319505"/>
            <a:ext cx="1124741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khách hàng - Thêm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9955" y="1144370"/>
            <a:ext cx="18497955" cy="9148699"/>
          </a:xfrm>
          <a:custGeom>
            <a:avLst/>
            <a:gdLst/>
            <a:ahLst/>
            <a:cxnLst/>
            <a:rect l="l" t="t" r="r" b="b"/>
            <a:pathLst>
              <a:path w="18497955" h="9148699">
                <a:moveTo>
                  <a:pt x="0" y="0"/>
                </a:moveTo>
                <a:lnTo>
                  <a:pt x="18497955" y="0"/>
                </a:lnTo>
                <a:lnTo>
                  <a:pt x="18497955" y="9148699"/>
                </a:lnTo>
                <a:lnTo>
                  <a:pt x="0" y="9148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365" r="-4580" b="-757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20294" y="319505"/>
            <a:ext cx="1124741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khách hàng - Thêm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0735" y="1144370"/>
            <a:ext cx="18448735" cy="9182056"/>
          </a:xfrm>
          <a:custGeom>
            <a:avLst/>
            <a:gdLst/>
            <a:ahLst/>
            <a:cxnLst/>
            <a:rect l="l" t="t" r="r" b="b"/>
            <a:pathLst>
              <a:path w="18448735" h="9182056">
                <a:moveTo>
                  <a:pt x="0" y="0"/>
                </a:moveTo>
                <a:lnTo>
                  <a:pt x="18448735" y="0"/>
                </a:lnTo>
                <a:lnTo>
                  <a:pt x="18448735" y="9182056"/>
                </a:lnTo>
                <a:lnTo>
                  <a:pt x="0" y="9182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853" r="-4362" b="-709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20294" y="319505"/>
            <a:ext cx="1124741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khách hàng - Thêm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3166" y="1324028"/>
            <a:ext cx="18471166" cy="8962972"/>
          </a:xfrm>
          <a:custGeom>
            <a:avLst/>
            <a:gdLst/>
            <a:ahLst/>
            <a:cxnLst/>
            <a:rect l="l" t="t" r="r" b="b"/>
            <a:pathLst>
              <a:path w="18471166" h="8962972">
                <a:moveTo>
                  <a:pt x="0" y="0"/>
                </a:moveTo>
                <a:lnTo>
                  <a:pt x="18471166" y="0"/>
                </a:lnTo>
                <a:lnTo>
                  <a:pt x="18471166" y="8962972"/>
                </a:lnTo>
                <a:lnTo>
                  <a:pt x="0" y="8962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59" r="-4362" b="-941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46887" y="319505"/>
            <a:ext cx="1419422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nhân viên - Xem danh sách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3166" y="1144370"/>
            <a:ext cx="18471166" cy="9154845"/>
          </a:xfrm>
          <a:custGeom>
            <a:avLst/>
            <a:gdLst/>
            <a:ahLst/>
            <a:cxnLst/>
            <a:rect l="l" t="t" r="r" b="b"/>
            <a:pathLst>
              <a:path w="18471166" h="9154845">
                <a:moveTo>
                  <a:pt x="0" y="0"/>
                </a:moveTo>
                <a:lnTo>
                  <a:pt x="18471166" y="0"/>
                </a:lnTo>
                <a:lnTo>
                  <a:pt x="18471166" y="9154845"/>
                </a:lnTo>
                <a:lnTo>
                  <a:pt x="0" y="9154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317" r="-4362" b="-712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09461" y="319505"/>
            <a:ext cx="1306907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nhân viên - Xem chi tiết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3166" y="1144370"/>
            <a:ext cx="18471166" cy="9193043"/>
          </a:xfrm>
          <a:custGeom>
            <a:avLst/>
            <a:gdLst/>
            <a:ahLst/>
            <a:cxnLst/>
            <a:rect l="l" t="t" r="r" b="b"/>
            <a:pathLst>
              <a:path w="18471166" h="9193043">
                <a:moveTo>
                  <a:pt x="0" y="0"/>
                </a:moveTo>
                <a:lnTo>
                  <a:pt x="18471166" y="0"/>
                </a:lnTo>
                <a:lnTo>
                  <a:pt x="18471166" y="9193043"/>
                </a:lnTo>
                <a:lnTo>
                  <a:pt x="0" y="91930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317" r="-4798" b="-712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56998" y="319505"/>
            <a:ext cx="1041694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nhân viên - Thêm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236705"/>
            <a:ext cx="18283250" cy="9050295"/>
          </a:xfrm>
          <a:custGeom>
            <a:avLst/>
            <a:gdLst/>
            <a:ahLst/>
            <a:cxnLst/>
            <a:rect l="l" t="t" r="r" b="b"/>
            <a:pathLst>
              <a:path w="18283250" h="9050295">
                <a:moveTo>
                  <a:pt x="0" y="0"/>
                </a:moveTo>
                <a:lnTo>
                  <a:pt x="18283250" y="0"/>
                </a:lnTo>
                <a:lnTo>
                  <a:pt x="18283250" y="9050295"/>
                </a:lnTo>
                <a:lnTo>
                  <a:pt x="0" y="90502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780" r="-3093" b="-637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85485" y="203835"/>
            <a:ext cx="41170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7525" y="1319666"/>
            <a:ext cx="18475525" cy="8967334"/>
          </a:xfrm>
          <a:custGeom>
            <a:avLst/>
            <a:gdLst/>
            <a:ahLst/>
            <a:cxnLst/>
            <a:rect l="l" t="t" r="r" b="b"/>
            <a:pathLst>
              <a:path w="18475525" h="8967334">
                <a:moveTo>
                  <a:pt x="0" y="0"/>
                </a:moveTo>
                <a:lnTo>
                  <a:pt x="18475525" y="0"/>
                </a:lnTo>
                <a:lnTo>
                  <a:pt x="18475525" y="8967334"/>
                </a:lnTo>
                <a:lnTo>
                  <a:pt x="0" y="8967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461" r="-3502" b="-84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56998" y="319505"/>
            <a:ext cx="977400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nhân viên - Xóa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144370"/>
            <a:ext cx="18288000" cy="9173296"/>
          </a:xfrm>
          <a:custGeom>
            <a:avLst/>
            <a:gdLst/>
            <a:ahLst/>
            <a:cxnLst/>
            <a:rect l="l" t="t" r="r" b="b"/>
            <a:pathLst>
              <a:path w="18288000" h="9173296">
                <a:moveTo>
                  <a:pt x="0" y="0"/>
                </a:moveTo>
                <a:lnTo>
                  <a:pt x="18288000" y="0"/>
                </a:lnTo>
                <a:lnTo>
                  <a:pt x="18288000" y="9173296"/>
                </a:lnTo>
                <a:lnTo>
                  <a:pt x="0" y="9173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223" r="-4742" b="-623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24694" y="319505"/>
            <a:ext cx="1223861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nhân viên - Chỉnh sửa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369" y="1508653"/>
            <a:ext cx="18288000" cy="8778347"/>
          </a:xfrm>
          <a:custGeom>
            <a:avLst/>
            <a:gdLst/>
            <a:ahLst/>
            <a:cxnLst/>
            <a:rect l="l" t="t" r="r" b="b"/>
            <a:pathLst>
              <a:path w="18288000" h="8778347">
                <a:moveTo>
                  <a:pt x="0" y="0"/>
                </a:moveTo>
                <a:lnTo>
                  <a:pt x="18288000" y="0"/>
                </a:lnTo>
                <a:lnTo>
                  <a:pt x="18288000" y="8778347"/>
                </a:lnTo>
                <a:lnTo>
                  <a:pt x="0" y="87783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77" r="-4580" b="-997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41568" y="319505"/>
            <a:ext cx="1360486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hóa đơn - Xem danh sách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3166" y="1453020"/>
            <a:ext cx="18471166" cy="8833980"/>
          </a:xfrm>
          <a:custGeom>
            <a:avLst/>
            <a:gdLst/>
            <a:ahLst/>
            <a:cxnLst/>
            <a:rect l="l" t="t" r="r" b="b"/>
            <a:pathLst>
              <a:path w="18471166" h="8833980">
                <a:moveTo>
                  <a:pt x="0" y="0"/>
                </a:moveTo>
                <a:lnTo>
                  <a:pt x="18471166" y="0"/>
                </a:lnTo>
                <a:lnTo>
                  <a:pt x="18471166" y="8833980"/>
                </a:lnTo>
                <a:lnTo>
                  <a:pt x="0" y="8833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144" r="-4199" b="-1040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57721" y="319505"/>
            <a:ext cx="1237255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hóa đơn - Xem chi tiết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3724" y="917302"/>
            <a:ext cx="17460552" cy="9369698"/>
          </a:xfrm>
          <a:custGeom>
            <a:avLst/>
            <a:gdLst/>
            <a:ahLst/>
            <a:cxnLst/>
            <a:rect l="l" t="t" r="r" b="b"/>
            <a:pathLst>
              <a:path w="17460552" h="9369698">
                <a:moveTo>
                  <a:pt x="0" y="0"/>
                </a:moveTo>
                <a:lnTo>
                  <a:pt x="17460552" y="0"/>
                </a:lnTo>
                <a:lnTo>
                  <a:pt x="17460552" y="9369698"/>
                </a:lnTo>
                <a:lnTo>
                  <a:pt x="0" y="9369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82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57721" y="319505"/>
            <a:ext cx="1237255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hóa đơn - Xuất file Pdf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9955" y="1324536"/>
            <a:ext cx="18429586" cy="8962464"/>
          </a:xfrm>
          <a:custGeom>
            <a:avLst/>
            <a:gdLst/>
            <a:ahLst/>
            <a:cxnLst/>
            <a:rect l="l" t="t" r="r" b="b"/>
            <a:pathLst>
              <a:path w="18429586" h="8962464">
                <a:moveTo>
                  <a:pt x="0" y="0"/>
                </a:moveTo>
                <a:lnTo>
                  <a:pt x="18429586" y="0"/>
                </a:lnTo>
                <a:lnTo>
                  <a:pt x="18429586" y="8962464"/>
                </a:lnTo>
                <a:lnTo>
                  <a:pt x="0" y="8962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10" r="-4146" b="-895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13045" y="319505"/>
            <a:ext cx="1526191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khuyến mãi - Xem danh sách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8369" y="1144370"/>
            <a:ext cx="18288000" cy="9159017"/>
          </a:xfrm>
          <a:custGeom>
            <a:avLst/>
            <a:gdLst/>
            <a:ahLst/>
            <a:cxnLst/>
            <a:rect l="l" t="t" r="r" b="b"/>
            <a:pathLst>
              <a:path w="18288000" h="9159017">
                <a:moveTo>
                  <a:pt x="0" y="0"/>
                </a:moveTo>
                <a:lnTo>
                  <a:pt x="18288000" y="0"/>
                </a:lnTo>
                <a:lnTo>
                  <a:pt x="18288000" y="9159017"/>
                </a:lnTo>
                <a:lnTo>
                  <a:pt x="0" y="91590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177" r="-4146" b="-57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03327" y="319505"/>
            <a:ext cx="1368134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khuyến mãi - Xem chi tiết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342310"/>
            <a:ext cx="18288000" cy="9044860"/>
          </a:xfrm>
          <a:custGeom>
            <a:avLst/>
            <a:gdLst/>
            <a:ahLst/>
            <a:cxnLst/>
            <a:rect l="l" t="t" r="r" b="b"/>
            <a:pathLst>
              <a:path w="18288000" h="9044860">
                <a:moveTo>
                  <a:pt x="0" y="0"/>
                </a:moveTo>
                <a:lnTo>
                  <a:pt x="18288000" y="0"/>
                </a:lnTo>
                <a:lnTo>
                  <a:pt x="18288000" y="9044860"/>
                </a:lnTo>
                <a:lnTo>
                  <a:pt x="0" y="9044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944" r="-4580" b="-799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83891" y="319505"/>
            <a:ext cx="1118994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khuyến mãi - Thêm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3166" y="1342310"/>
            <a:ext cx="18402797" cy="9064464"/>
          </a:xfrm>
          <a:custGeom>
            <a:avLst/>
            <a:gdLst/>
            <a:ahLst/>
            <a:cxnLst/>
            <a:rect l="l" t="t" r="r" b="b"/>
            <a:pathLst>
              <a:path w="18402797" h="9064464">
                <a:moveTo>
                  <a:pt x="0" y="0"/>
                </a:moveTo>
                <a:lnTo>
                  <a:pt x="18402797" y="0"/>
                </a:lnTo>
                <a:lnTo>
                  <a:pt x="18402797" y="9064464"/>
                </a:lnTo>
                <a:lnTo>
                  <a:pt x="0" y="9064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736" r="-3716" b="-670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83891" y="319505"/>
            <a:ext cx="1052021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Quản lý khuyến mãi - Xóa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049" y="1342310"/>
            <a:ext cx="18390098" cy="8894037"/>
          </a:xfrm>
          <a:custGeom>
            <a:avLst/>
            <a:gdLst/>
            <a:ahLst/>
            <a:cxnLst/>
            <a:rect l="l" t="t" r="r" b="b"/>
            <a:pathLst>
              <a:path w="18390098" h="8894037">
                <a:moveTo>
                  <a:pt x="0" y="0"/>
                </a:moveTo>
                <a:lnTo>
                  <a:pt x="18390098" y="0"/>
                </a:lnTo>
                <a:lnTo>
                  <a:pt x="18390098" y="8894037"/>
                </a:lnTo>
                <a:lnTo>
                  <a:pt x="0" y="8894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269" r="-3150" b="-870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43904" y="319505"/>
            <a:ext cx="760019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Danh sách đơn đặt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342310"/>
            <a:ext cx="18283250" cy="9020878"/>
          </a:xfrm>
          <a:custGeom>
            <a:avLst/>
            <a:gdLst/>
            <a:ahLst/>
            <a:cxnLst/>
            <a:rect l="l" t="t" r="r" b="b"/>
            <a:pathLst>
              <a:path w="18283250" h="9020878">
                <a:moveTo>
                  <a:pt x="0" y="0"/>
                </a:moveTo>
                <a:lnTo>
                  <a:pt x="18283250" y="0"/>
                </a:lnTo>
                <a:lnTo>
                  <a:pt x="18283250" y="9020878"/>
                </a:lnTo>
                <a:lnTo>
                  <a:pt x="0" y="9020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163" r="-2615" b="-582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85485" y="203835"/>
            <a:ext cx="41170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342310"/>
            <a:ext cx="18214881" cy="8811934"/>
          </a:xfrm>
          <a:custGeom>
            <a:avLst/>
            <a:gdLst/>
            <a:ahLst/>
            <a:cxnLst/>
            <a:rect l="l" t="t" r="r" b="b"/>
            <a:pathLst>
              <a:path w="18214881" h="8811934">
                <a:moveTo>
                  <a:pt x="0" y="0"/>
                </a:moveTo>
                <a:lnTo>
                  <a:pt x="18214881" y="0"/>
                </a:lnTo>
                <a:lnTo>
                  <a:pt x="18214881" y="8811934"/>
                </a:lnTo>
                <a:lnTo>
                  <a:pt x="0" y="8811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935" r="-2881" b="-768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43904" y="319505"/>
            <a:ext cx="760019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Danh sách đơn đặt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9518" y="1342310"/>
            <a:ext cx="18529149" cy="9057333"/>
          </a:xfrm>
          <a:custGeom>
            <a:avLst/>
            <a:gdLst/>
            <a:ahLst/>
            <a:cxnLst/>
            <a:rect l="l" t="t" r="r" b="b"/>
            <a:pathLst>
              <a:path w="18529149" h="9057333">
                <a:moveTo>
                  <a:pt x="0" y="0"/>
                </a:moveTo>
                <a:lnTo>
                  <a:pt x="18529149" y="0"/>
                </a:lnTo>
                <a:lnTo>
                  <a:pt x="18529149" y="9057333"/>
                </a:lnTo>
                <a:lnTo>
                  <a:pt x="0" y="9057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992" r="-3139" b="-769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02096" y="241982"/>
            <a:ext cx="16483809" cy="110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4899">
                <a:solidFill>
                  <a:srgbClr val="F7838D"/>
                </a:solidFill>
                <a:latin typeface="Alice"/>
              </a:rPr>
              <a:t>Khi khách hàng xác nhận đã nhận hàng thì đơn đặt sẽ chuyển thành đã giao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339654"/>
            <a:ext cx="18283250" cy="8947346"/>
          </a:xfrm>
          <a:custGeom>
            <a:avLst/>
            <a:gdLst/>
            <a:ahLst/>
            <a:cxnLst/>
            <a:rect l="l" t="t" r="r" b="b"/>
            <a:pathLst>
              <a:path w="18283250" h="8947346">
                <a:moveTo>
                  <a:pt x="0" y="0"/>
                </a:moveTo>
                <a:lnTo>
                  <a:pt x="18283250" y="0"/>
                </a:lnTo>
                <a:lnTo>
                  <a:pt x="18283250" y="8947346"/>
                </a:lnTo>
                <a:lnTo>
                  <a:pt x="0" y="8947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893" r="-3047" b="-755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52295" y="319505"/>
            <a:ext cx="1138341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Danh sách đơn đặt - Đã giao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342310"/>
            <a:ext cx="18557678" cy="8944690"/>
          </a:xfrm>
          <a:custGeom>
            <a:avLst/>
            <a:gdLst/>
            <a:ahLst/>
            <a:cxnLst/>
            <a:rect l="l" t="t" r="r" b="b"/>
            <a:pathLst>
              <a:path w="18557678" h="8944690">
                <a:moveTo>
                  <a:pt x="0" y="0"/>
                </a:moveTo>
                <a:lnTo>
                  <a:pt x="18557679" y="0"/>
                </a:lnTo>
                <a:lnTo>
                  <a:pt x="18557679" y="8944690"/>
                </a:lnTo>
                <a:lnTo>
                  <a:pt x="0" y="8944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957" r="-2926" b="-915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52295" y="319505"/>
            <a:ext cx="1138341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Danh sách đơn đặt - Đã hủy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93156" y="-403679"/>
            <a:ext cx="11009614" cy="10362799"/>
          </a:xfrm>
          <a:custGeom>
            <a:avLst/>
            <a:gdLst/>
            <a:ahLst/>
            <a:cxnLst/>
            <a:rect l="l" t="t" r="r" b="b"/>
            <a:pathLst>
              <a:path w="11009614" h="10362799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85231" y="4362956"/>
            <a:ext cx="10317538" cy="264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Thank</a:t>
            </a:r>
          </a:p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you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" y="1342310"/>
            <a:ext cx="18283250" cy="9034111"/>
          </a:xfrm>
          <a:custGeom>
            <a:avLst/>
            <a:gdLst/>
            <a:ahLst/>
            <a:cxnLst/>
            <a:rect l="l" t="t" r="r" b="b"/>
            <a:pathLst>
              <a:path w="18283250" h="9034111">
                <a:moveTo>
                  <a:pt x="0" y="0"/>
                </a:moveTo>
                <a:lnTo>
                  <a:pt x="18283250" y="0"/>
                </a:lnTo>
                <a:lnTo>
                  <a:pt x="18283250" y="9034111"/>
                </a:lnTo>
                <a:lnTo>
                  <a:pt x="0" y="9034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242" r="-3104" b="-713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85485" y="203835"/>
            <a:ext cx="41170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0283" y="-1179550"/>
            <a:ext cx="2210067" cy="2521861"/>
          </a:xfrm>
          <a:custGeom>
            <a:avLst/>
            <a:gdLst/>
            <a:ahLst/>
            <a:cxnLst/>
            <a:rect l="l" t="t" r="r" b="b"/>
            <a:pathLst>
              <a:path w="2210067" h="2521861">
                <a:moveTo>
                  <a:pt x="0" y="0"/>
                </a:moveTo>
                <a:lnTo>
                  <a:pt x="2210067" y="0"/>
                </a:lnTo>
                <a:lnTo>
                  <a:pt x="2210067" y="2521860"/>
                </a:lnTo>
                <a:lnTo>
                  <a:pt x="0" y="2521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4690" y="-1005482"/>
            <a:ext cx="2089881" cy="1816297"/>
          </a:xfrm>
          <a:custGeom>
            <a:avLst/>
            <a:gdLst/>
            <a:ahLst/>
            <a:cxnLst/>
            <a:rect l="l" t="t" r="r" b="b"/>
            <a:pathLst>
              <a:path w="2089881" h="1816297">
                <a:moveTo>
                  <a:pt x="0" y="0"/>
                </a:moveTo>
                <a:lnTo>
                  <a:pt x="2089882" y="0"/>
                </a:lnTo>
                <a:lnTo>
                  <a:pt x="2089882" y="1816297"/>
                </a:lnTo>
                <a:lnTo>
                  <a:pt x="0" y="181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144370"/>
            <a:ext cx="18214881" cy="9106816"/>
          </a:xfrm>
          <a:custGeom>
            <a:avLst/>
            <a:gdLst/>
            <a:ahLst/>
            <a:cxnLst/>
            <a:rect l="l" t="t" r="r" b="b"/>
            <a:pathLst>
              <a:path w="18214881" h="9106816">
                <a:moveTo>
                  <a:pt x="0" y="0"/>
                </a:moveTo>
                <a:lnTo>
                  <a:pt x="18214881" y="0"/>
                </a:lnTo>
                <a:lnTo>
                  <a:pt x="18214881" y="9106816"/>
                </a:lnTo>
                <a:lnTo>
                  <a:pt x="0" y="9106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19" r="-4150" b="-615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33834" y="319505"/>
            <a:ext cx="962033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6999">
                <a:solidFill>
                  <a:srgbClr val="F7838D"/>
                </a:solidFill>
                <a:latin typeface="Alice"/>
              </a:rPr>
              <a:t>Trang chủ - Câu chuyện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Tùy chỉnh</PresentationFormat>
  <Paragraphs>0</Paragraphs>
  <Slides>74</Slides>
  <Notes>0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74</vt:i4>
      </vt:variant>
    </vt:vector>
  </HeadingPairs>
  <TitlesOfParts>
    <vt:vector size="75" baseType="lpstr"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Framwork-Giaodiện</dc:title>
  <cp:lastModifiedBy>Dương Trúc Uyên</cp:lastModifiedBy>
  <cp:revision>3</cp:revision>
  <dcterms:created xsi:type="dcterms:W3CDTF">2006-08-16T00:00:00Z</dcterms:created>
  <dcterms:modified xsi:type="dcterms:W3CDTF">2024-01-18T10:59:21Z</dcterms:modified>
  <dc:identifier>DAF5lNIEiBU</dc:identifier>
</cp:coreProperties>
</file>